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Default Extension="png" ContentType="image/png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slideMasters/slideMaster1.xml" ContentType="application/vnd.openxmlformats-officedocument.presentationml.slideMaster+xml"/>
  <Override PartName="/ppt/slideLayouts/slideLayout2.xml" ContentType="application/vnd.openxmlformats-officedocument.presentationml.slideLayout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notesMasters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</Types>
</file>

<file path=_rels/.rels>&#65279;<?xml version="1.0" encoding="utf-8"?><Relationships xmlns="http://schemas.openxmlformats.org/package/2006/relationships"><Relationship Type="http://schemas.openxmlformats.org/package/2006/relationships/metadata/core-properties" Target="/docProps/core.xml" Id="R2693ffd8d8214821" /><Relationship Type="http://schemas.openxmlformats.org/officeDocument/2006/relationships/extended-properties" Target="/docProps/app.xml" Id="Re62ad58d45bc42df" /><Relationship Type="http://schemas.openxmlformats.org/officeDocument/2006/relationships/officeDocument" Target="/ppt/presentation.xml" Id="R654c4c625ded4bd6" /></Relationships>
</file>

<file path=ppt/presentation.xml><?xml version="1.0" encoding="utf-8"?>
<p:presentation xmlns:a="http://schemas.openxmlformats.org/drawingml/2006/main" xmlns:p="http://schemas.openxmlformats.org/presentationml/2006/main" xmlns:r="http://schemas.openxmlformats.org/officeDocument/2006/relationships">
  <p:sldMasterIdLst>
    <p:sldMasterId id="2147483648" r:id="R2fc4d4bf08864551"/>
  </p:sldMasterIdLst>
  <p:notesMasterIdLst>
    <p:notesMasterId r:id="R89cb8a5f273443b7"/>
  </p:notesMasterIdLst>
  <p:sldIdLst>
    <p:sldId id="256" r:id="R6364d5301a024a35"/>
    <p:sldId id="257" r:id="Rf6c56bea52404ffd"/>
    <p:sldId id="258" r:id="Rba3daf9bbfa244b3"/>
    <p:sldId id="259" r:id="Rfe815bb3fd634e41"/>
    <p:sldId id="260" r:id="R922a98ead82b4a82"/>
    <p:sldId id="261" r:id="R446af74a03af4b73"/>
    <p:sldId id="262" r:id="R878216eac85a490e"/>
    <p:sldId id="263" r:id="R2cc4fc7851a54d47"/>
    <p:sldId id="264" r:id="R55d448feecd94cce"/>
    <p:sldId id="265" r:id="R170084d624614b5c"/>
  </p:sldIdLst>
  <p:sldSz cx="12192000" cy="6858000"/>
  <p:notesSz cx="6858000" cy="9144000"/>
  <p:defaultTextStyle>
    <a:defPPr>
      <a:defRPr lang="en-US"/>
    </a:defPPr>
    <a:lvl1pPr marL="0" indent="0" algn="l" defTabSz="914400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indent="0" algn="l" defTabSz="914400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indent="0" algn="l" defTabSz="914400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indent="0" algn="l" defTabSz="914400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indent="0" algn="l" defTabSz="914400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indent="0" algn="l" defTabSz="914400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indent="0" algn="l" defTabSz="914400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indent="0" algn="l" defTabSz="914400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indent="0" algn="l" defTabSz="914400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p="http://schemas.openxmlformats.org/presentationml/2006/main">
  <p:extLst>
    <p:ext xmlns:p14="http://schemas.microsoft.com/office/powerpoint/2010/main" uri="{E76CE94A-603C-4142-B9EB-6D1370010A27}">
      <p14:discardImageEditData val="0"/>
    </p:ext>
    <p:ext xmlns:p14="http://schemas.microsoft.com/office/powerpoint/2010/main" uri="{D31A062A-798A-4329-ABDD-BBA856620510}">
      <p14:defaultImageDpi val="32767"/>
    </p:ext>
    <p:ext xmlns:p15="http://schemas.microsoft.com/office/powerpoint/2012/main" uri="{FD5EFAAD-0ECE-453E-9831-46B23BE46B34}">
      <p15:chartTrackingRefBased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p="http://schemas.openxmlformats.org/presentationml/2006/main">
  <p:normalViewPr>
    <p:restoredLeft sz="15611"/>
    <p:restoredTop sz="94658"/>
  </p:normalViewPr>
  <p:slideViewPr>
    <p:cSldViewPr snapToGrid="0">
      <p:cViewPr varScale="1">
        <p:scale>
          <a:sx xmlns:a="http://schemas.openxmlformats.org/drawingml/2006/main" n="120" d="100"/>
          <a:sy xmlns:a="http://schemas.openxmlformats.org/drawingml/2006/main" n="120" d="100"/>
        </p:scale>
        <p:origin x="800" y="184"/>
      </p:cViewPr>
      <p:guideLst/>
    </p:cSldViewPr>
  </p:slideViewPr>
  <p:notesTextViewPr>
    <p:cViewPr>
      <p:scale>
        <a:sx xmlns:a="http://schemas.openxmlformats.org/drawingml/2006/main" n="1" d="1"/>
        <a:sy xmlns:a="http://schemas.openxmlformats.org/drawingml/2006/main" n="1" d="1"/>
      </p:scale>
      <p:origin x="0" y="0"/>
    </p:cViewPr>
  </p:notesTextViewPr>
  <p:gridSpacing cx="76200" cy="76200"/>
</p:viewPr>
</file>

<file path=ppt/_rels/presentation.xml.rels><?xml version='1.0' encoding='utf-8'?>
<ns0:Relationships xmlns:ns0="http://schemas.openxmlformats.org/package/2006/relationships"><ns0:Relationship Type="http://schemas.openxmlformats.org/officeDocument/2006/relationships/slideMaster" Target="/ppt/slideMasters/slideMaster1.xml" Id="R2fc4d4bf08864551" /><ns0:Relationship Type="http://schemas.openxmlformats.org/officeDocument/2006/relationships/theme" Target="/ppt/theme/theme1.xml" Id="R284ff3eae71942f6" /><ns0:Relationship Type="http://schemas.openxmlformats.org/officeDocument/2006/relationships/notesMaster" Target="/ppt/notesMasters/notesMaster1.xml" Id="R89cb8a5f273443b7" /><ns0:Relationship Type="http://schemas.openxmlformats.org/officeDocument/2006/relationships/presProps" Target="/ppt/presProps.xml" Id="R94e6e39d9ad24872" /><ns0:Relationship Type="http://schemas.openxmlformats.org/officeDocument/2006/relationships/viewProps" Target="/ppt/viewProps.xml" Id="R9cc6d578a8b94291" /><ns0:Relationship Type="http://schemas.openxmlformats.org/officeDocument/2006/relationships/tableStyles" Target="/ppt/tableStyles.xml" Id="R99492e0cf47e407b" /><ns0:Relationship Type="http://schemas.openxmlformats.org/officeDocument/2006/relationships/slide" Target="/ppt/slides/slide1.xml" Id="R6364d5301a024a35" /><ns0:Relationship Type="http://schemas.openxmlformats.org/officeDocument/2006/relationships/slide" Target="/ppt/slides/slide2.xml" Id="Rf6c56bea52404ffd" /><ns0:Relationship Type="http://schemas.openxmlformats.org/officeDocument/2006/relationships/slide" Target="/ppt/slides/slide3.xml" Id="Rba3daf9bbfa244b3" /><ns0:Relationship Type="http://schemas.openxmlformats.org/officeDocument/2006/relationships/slide" Target="/ppt/slides/slide4.xml" Id="Rfe815bb3fd634e41" /><ns0:Relationship Type="http://schemas.openxmlformats.org/officeDocument/2006/relationships/slide" Target="/ppt/slides/slide5.xml" Id="R922a98ead82b4a82" /><ns0:Relationship Type="http://schemas.openxmlformats.org/officeDocument/2006/relationships/slide" Target="/ppt/slides/slide6.xml" Id="R446af74a03af4b73" /><ns0:Relationship Type="http://schemas.openxmlformats.org/officeDocument/2006/relationships/slide" Target="/ppt/slides/slide7.xml" Id="R878216eac85a490e" /><ns0:Relationship Type="http://schemas.openxmlformats.org/officeDocument/2006/relationships/slide" Target="/ppt/slides/slide8.xml" Id="R2cc4fc7851a54d47" /><ns0:Relationship Type="http://schemas.openxmlformats.org/officeDocument/2006/relationships/slide" Target="/ppt/slides/slide9.xml" Id="R55d448feecd94cce" /><ns0:Relationship Type="http://schemas.openxmlformats.org/officeDocument/2006/relationships/slide" Target="/ppt/slides/slide10.xml" Id="R170084d624614b5c" /></ns0:Relationships>
</file>

<file path=ppt/notesMasters/_rels/notesMaster1.xml.rels>&#65279;<?xml version="1.0" encoding="utf-8"?><Relationships xmlns="http://schemas.openxmlformats.org/package/2006/relationships"><Relationship Type="http://schemas.openxmlformats.org/officeDocument/2006/relationships/theme" Target="/ppt/notesMasters/theme/theme2.xml" Id="Rb500e661bd5d4145" /></Relationships>
</file>

<file path=ppt/notesMasters/notesMaster1.xml><?xml version="1.0" encoding="utf-8"?>
<p:notesMaster xmlns:p="http://schemas.openxmlformats.org/presentationml/2006/main">
  <p:cSld>
    <p:bg>
      <p:bgRef idx="1001">
        <a:schemeClr xmlns:a="http://schemas.openxmlformats.org/drawingml/2006/main" val="bg1"/>
      </p:bgRef>
    </p:bg>
    <p:spTree>
      <p:nvGrpSpPr>
        <p:cNvPr id="1" name=""/>
        <p:cNvGrpSpPr/>
        <p:nvPr/>
      </p:nvGrpSpPr>
      <p:grpSpPr>
        <a:xfrm xmlns:a="http://schemas.openxmlformats.org/drawingml/2006/main"/>
      </p:grpSpPr>
      <p:sp>
        <p:nvSpPr>
          <p:cNvPr id="2" name="Header Placeholder"/>
          <p:cNvSpPr/>
          <p:nvPr>
            <p:ph type="hdr" sz="quarter"/>
          </p:nvPr>
        </p:nvSpPr>
        <p:spPr>
          <a:prstGeom xmlns:a="http://schemas.openxmlformats.org/drawingml/2006/main" prst="rect">
            <a:avLst/>
          </a:prstGeom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/>
        </p:txBody>
      </p:sp>
      <p:sp>
        <p:nvSpPr>
          <p:cNvPr id="3" name="Date Placeholder"/>
          <p:cNvSpPr/>
          <p:nvPr>
            <p:ph type="dt" sz="quarter" idx="1"/>
          </p:nvPr>
        </p:nvSpPr>
        <p:spPr>
          <a:prstGeom xmlns:a="http://schemas.openxmlformats.org/drawingml/2006/main" prst="rect">
            <a:avLst/>
          </a:prstGeom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/>
        </p:txBody>
      </p:sp>
      <p:sp>
        <p:nvSpPr>
          <p:cNvPr id="4" name="Slide Image Placeholder"/>
          <p:cNvSpPr/>
          <p:nvPr>
            <p:ph type="sldImg" idx="2"/>
          </p:nvPr>
        </p:nvSpPr>
        <p:spPr>
          <a:prstGeom xmlns:a="http://schemas.openxmlformats.org/drawingml/2006/main" prst="rect">
            <a:avLst/>
          </a:prstGeom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/>
        </p:txBody>
      </p:sp>
      <p:sp>
        <p:nvSpPr>
          <p:cNvPr id="5" name="Notes Placeholder"/>
          <p:cNvSpPr/>
          <p:nvPr>
            <p:ph type="body" sz="quarter" idx="3"/>
          </p:nvPr>
        </p:nvSpPr>
        <p:spPr>
          <a:prstGeom xmlns:a="http://schemas.openxmlformats.org/drawingml/2006/main" prst="rect">
            <a:avLst/>
          </a:prstGeom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/>
        </p:txBody>
      </p:sp>
      <p:sp>
        <p:nvSpPr>
          <p:cNvPr id="6" name="Footer Placeholder"/>
          <p:cNvSpPr/>
          <p:nvPr>
            <p:ph type="ftr" sz="quarter" idx="4"/>
          </p:nvPr>
        </p:nvSpPr>
        <p:spPr>
          <a:prstGeom xmlns:a="http://schemas.openxmlformats.org/drawingml/2006/main" prst="rect">
            <a:avLst/>
          </a:prstGeom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/>
        </p:txBody>
      </p:sp>
      <p:sp>
        <p:nvSpPr>
          <p:cNvPr id="7" name="Slide Number Placeholder"/>
          <p:cNvSpPr/>
          <p:nvPr>
            <p:ph type="sldNum" sz="quarter" idx="5"/>
          </p:nvPr>
        </p:nvSpPr>
        <p:spPr>
          <a:prstGeom xmlns:a="http://schemas.openxmlformats.org/drawingml/2006/main" prst="rect">
            <a:avLst/>
          </a:prstGeom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/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xmlns:a="http://schemas.openxmlformats.org/drawingml/2006/main" marL="0" algn="l" defTabSz="914400" rtl="0" eaLnBrk="1" latinLnBrk="0" hangingPunct="1">
      <a:defRPr sz="1200" kern="1200"/>
    </a:lvl1pPr>
  </p:notesStyle>
</p:notesMaster>
</file>

<file path=ppt/notesMasters/theme/theme2.xml><?xml version="1.0" encoding="utf-8"?>
<a:theme xmlns:a="http://schemas.openxmlformats.org/drawingml/2006/main" name="ChatGPT">
  <a:themeElements>
    <a:clrScheme name="ChatGPT">
      <a:dk1>
        <a:srgbClr val="000000"/>
      </a:dk1>
      <a:lt1>
        <a:srgbClr val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Calibri Light"/>
        <a:ea typeface="Calibri Light"/>
        <a:cs typeface="Calibri Light"/>
      </a:majorFont>
      <a:minorFont>
        <a:latin typeface="Calibri"/>
        <a:ea typeface="Calibri"/>
        <a:cs typeface="Calibri"/>
      </a:minorFont>
    </a:fontScheme>
    <a:fmtScheme name="ChatGPT">
      <a:fillStyleLst>
        <a:solidFill>
          <a:schemeClr val="phClr"/>
        </a:solidFill>
        <a:solidFill>
          <a:schemeClr val="dk1"/>
        </a:solidFill>
        <a:solidFill>
          <a:schemeClr val="accent1"/>
        </a:solidFill>
      </a:fillStyleLst>
      <a:lnStyleLst>
        <a:ln w="12700">
          <a:solidFill>
            <a:schemeClr val="phClr"/>
          </a:solidFill>
          <a:prstDash val="solid"/>
        </a:ln>
        <a:ln w="19050">
          <a:solidFill>
            <a:schemeClr val="phClr"/>
          </a:solidFill>
          <a:prstDash val="solid"/>
        </a:ln>
        <a:ln w="25400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>
              <a:srgbClr val="000000">
                <a:alpha val="16000"/>
              </a:srgbClr>
            </a:outerShdw>
          </a:effectLst>
        </a:effectStyle>
        <a:effectStyle>
          <a:effectLst>
            <a:outerShdw blurRad="19050" dist="9525" dir="5400000">
              <a:srgbClr val="000000">
                <a:alpha val="6000"/>
              </a:srgbClr>
            </a:outerShdw>
          </a:effectLst>
        </a:effectStyle>
        <a:effectStyle>
          <a:effectLst>
            <a:outerShdw blurRad="28575" dist="9525" dir="5400000">
              <a:srgbClr val="000000">
                <a:alpha val="8000"/>
              </a:srgbClr>
            </a:outerShdw>
          </a:effectLst>
        </a:effectStyle>
        <a:effectStyle>
          <a:effectLst>
            <a:outerShdw blurRad="57150" dist="19050" dir="5400000">
              <a:srgbClr val="000000">
                <a:alpha val="10000"/>
              </a:srgbClr>
            </a:outerShdw>
          </a:effectLst>
        </a:effectStyle>
        <a:effectStyle>
          <a:effectLst>
            <a:outerShdw blurRad="114300" dist="38100" dir="5400000">
              <a:srgbClr val="000000">
                <a:alpha val="12000"/>
              </a:srgbClr>
            </a:outerShdw>
          </a:effectLst>
        </a:effectStyle>
        <a:effectStyle>
          <a:effectLst>
            <a:outerShdw blurRad="171450" dist="57150" dir="5400000">
              <a:srgbClr val="000000">
                <a:alpha val="16000"/>
              </a:srgbClr>
            </a:outerShdw>
          </a:effectLst>
        </a:effectStyle>
        <a:effectStyle>
          <a:effectLst>
            <a:outerShdw blurRad="266700" dist="95250" dir="5400000">
              <a:srgbClr val="000000">
                <a:alpha val="24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>
          <a:gsLst>
            <a:gs pos="0">
              <a:schemeClr val="phClr">
                <a:tint val="93000"/>
                <a:shade val="98000"/>
                <a:lumMod val="102000"/>
                <a:satMod val="150000"/>
              </a:schemeClr>
            </a:gs>
            <a:gs pos="50000">
              <a:schemeClr val="phClr">
                <a:tint val="98000"/>
                <a:shade val="90000"/>
                <a:lumMod val="103000"/>
                <a:satMod val="130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</a:theme>
</file>

<file path=ppt/slideLayouts/_rels/slideLayout2.xml.rels>&#65279;<?xml version="1.0" encoding="utf-8"?><Relationships xmlns="http://schemas.openxmlformats.org/package/2006/relationships"><Relationship Type="http://schemas.openxmlformats.org/officeDocument/2006/relationships/slideMaster" Target="/ppt/slideMasters/slideMaster1.xml" Id="R56cbf1db29074438" /></Relationships>
</file>

<file path=ppt/slideLayouts/slideLayout2.xml><?xml version="1.0" encoding="utf-8"?>
<p:sldLayout xmlns:p="http://schemas.openxmlformats.org/presentationml/2006/main" type="title">
  <p:cSld name="Title Slide">
    <p:spTree>
      <p:nvGrpSpPr>
        <p:cNvPr id="1" name=""/>
        <p:cNvGrpSpPr/>
        <p:nvPr/>
      </p:nvGrpSpPr>
      <p:grpSpPr>
        <a:xfrm xmlns:a="http://schemas.openxmlformats.org/drawingml/2006/main"/>
      </p:grpSpPr>
    </p:spTree>
  </p:cSld>
</p:sldLayout>
</file>

<file path=ppt/slideMasters/_rels/slideMaster1.xml.rels>&#65279;<?xml version="1.0" encoding="utf-8"?><Relationships xmlns="http://schemas.openxmlformats.org/package/2006/relationships"><Relationship Type="http://schemas.openxmlformats.org/officeDocument/2006/relationships/theme" Target="/ppt/theme/theme1.xml" Id="R7d2009570b4b42a3" /><Relationship Type="http://schemas.openxmlformats.org/officeDocument/2006/relationships/slideLayout" Target="/ppt/slideLayouts/slideLayout2.xml" Id="R51d3795e200a475a" /></Relationships>
</file>

<file path=ppt/slideMasters/slideMaster1.xml><?xml version="1.0" encoding="utf-8"?>
<p:sldMaster xmlns:p="http://schemas.openxmlformats.org/presentationml/2006/main">
  <p:cSld name="Master">
    <p:bg>
      <p:bgRef idx="1001">
        <a:schemeClr xmlns:a="http://schemas.openxmlformats.org/drawingml/2006/main" val="bg1"/>
      </p:bgRef>
    </p:bg>
    <p:spTree>
      <p:nvGrpSpPr>
        <p:cNvPr id="1" name=""/>
        <p:cNvGrpSpPr/>
        <p:nvPr/>
      </p:nvGrpSpPr>
      <p:grpSpPr>
        <a:xfrm xmlns:a="http://schemas.openxmlformats.org/drawingml/2006/main"/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xmlns:r="http://schemas.openxmlformats.org/officeDocument/2006/relationships" id="2147483649" r:id="R51d3795e200a475a"/>
  </p:sldLayoutIdLst>
  <p:txStyles>
    <p:titleStyle>
      <a:lvl1pPr xmlns:a="http://schemas.openxmlformats.org/drawingml/2006/main" algn="l">
        <a:lnSpc>
          <a:spcPct val="90000"/>
        </a:lnSpc>
        <a:spcBef>
          <a:spcPts val="0"/>
        </a:spcBef>
        <a:buNone/>
        <a:defRPr sz="4400">
          <a:solidFill>
            <a:schemeClr val="tx1"/>
          </a:solidFill>
          <a:latin typeface="+mj-lt"/>
          <a:ea typeface="+mj-lt"/>
          <a:cs typeface="+mj-lt"/>
        </a:defRPr>
      </a:lvl1pPr>
    </p:titleStyle>
    <p:bodyStyle>
      <a:lvl1pPr xmlns:a="http://schemas.openxmlformats.org/drawingml/2006/main" marL="228600" indent="-228600" algn="l">
        <a:lnSpc>
          <a:spcPct val="90000"/>
        </a:lnSpc>
        <a:spcBef>
          <a:spcPts val="1000"/>
        </a:spcBef>
        <a:buChar char="•"/>
        <a:defRPr sz="2800">
          <a:solidFill>
            <a:schemeClr val="tx1"/>
          </a:solidFill>
          <a:latin typeface="+mn-lt"/>
          <a:ea typeface="+mn-lt"/>
          <a:cs typeface="+mn-lt"/>
        </a:defRPr>
      </a:lvl1pPr>
      <a:lvl2pPr xmlns:a="http://schemas.openxmlformats.org/drawingml/2006/main" marL="685800" indent="-228600" algn="l">
        <a:lnSpc>
          <a:spcPct val="90000"/>
        </a:lnSpc>
        <a:spcBef>
          <a:spcPts val="500"/>
        </a:spcBef>
        <a:buChar char="•"/>
        <a:defRPr sz="2400">
          <a:solidFill>
            <a:schemeClr val="tx1"/>
          </a:solidFill>
          <a:latin typeface="+mn-lt"/>
          <a:ea typeface="+mn-lt"/>
          <a:cs typeface="+mn-lt"/>
        </a:defRPr>
      </a:lvl2pPr>
      <a:lvl3pPr xmlns:a="http://schemas.openxmlformats.org/drawingml/2006/main" marL="1143000" indent="-228600" algn="l">
        <a:lnSpc>
          <a:spcPct val="90000"/>
        </a:lnSpc>
        <a:spcBef>
          <a:spcPts val="500"/>
        </a:spcBef>
        <a:buChar char="•"/>
        <a:defRPr sz="2000">
          <a:solidFill>
            <a:schemeClr val="tx1"/>
          </a:solidFill>
          <a:latin typeface="+mn-lt"/>
          <a:ea typeface="+mn-lt"/>
          <a:cs typeface="+mn-lt"/>
        </a:defRPr>
      </a:lvl3pPr>
      <a:lvl4pPr xmlns:a="http://schemas.openxmlformats.org/drawingml/2006/main" marL="1600200" indent="-228600" algn="l">
        <a:lnSpc>
          <a:spcPct val="90000"/>
        </a:lnSpc>
        <a:spcBef>
          <a:spcPts val="500"/>
        </a:spcBef>
        <a:buChar char="•"/>
        <a:defRPr sz="1800">
          <a:solidFill>
            <a:schemeClr val="tx1"/>
          </a:solidFill>
          <a:latin typeface="+mn-lt"/>
          <a:ea typeface="+mn-lt"/>
          <a:cs typeface="+mn-lt"/>
        </a:defRPr>
      </a:lvl4pPr>
      <a:lvl5pPr xmlns:a="http://schemas.openxmlformats.org/drawingml/2006/main" marL="2057400" indent="-228600" algn="l">
        <a:lnSpc>
          <a:spcPct val="90000"/>
        </a:lnSpc>
        <a:spcBef>
          <a:spcPts val="500"/>
        </a:spcBef>
        <a:buChar char="•"/>
        <a:defRPr sz="1800">
          <a:solidFill>
            <a:schemeClr val="tx1"/>
          </a:solidFill>
          <a:latin typeface="+mn-lt"/>
          <a:ea typeface="+mn-lt"/>
          <a:cs typeface="+mn-lt"/>
        </a:defRPr>
      </a:lvl5pPr>
      <a:lvl6pPr xmlns:a="http://schemas.openxmlformats.org/drawingml/2006/main" marL="2514600" indent="-228600" algn="l">
        <a:lnSpc>
          <a:spcPct val="90000"/>
        </a:lnSpc>
        <a:spcBef>
          <a:spcPts val="500"/>
        </a:spcBef>
        <a:buChar char="•"/>
        <a:defRPr sz="1800">
          <a:solidFill>
            <a:schemeClr val="tx1"/>
          </a:solidFill>
          <a:latin typeface="+mn-lt"/>
          <a:ea typeface="+mn-lt"/>
          <a:cs typeface="+mn-lt"/>
        </a:defRPr>
      </a:lvl6pPr>
      <a:lvl7pPr xmlns:a="http://schemas.openxmlformats.org/drawingml/2006/main" marL="2971800" indent="-228600" algn="l">
        <a:lnSpc>
          <a:spcPct val="90000"/>
        </a:lnSpc>
        <a:spcBef>
          <a:spcPts val="500"/>
        </a:spcBef>
        <a:buChar char="•"/>
        <a:defRPr sz="1800">
          <a:solidFill>
            <a:schemeClr val="tx1"/>
          </a:solidFill>
          <a:latin typeface="+mn-lt"/>
          <a:ea typeface="+mn-lt"/>
          <a:cs typeface="+mn-lt"/>
        </a:defRPr>
      </a:lvl7pPr>
      <a:lvl8pPr xmlns:a="http://schemas.openxmlformats.org/drawingml/2006/main" marL="3429000" indent="-228600" algn="l">
        <a:lnSpc>
          <a:spcPct val="90000"/>
        </a:lnSpc>
        <a:spcBef>
          <a:spcPts val="500"/>
        </a:spcBef>
        <a:buChar char="•"/>
        <a:defRPr sz="1800">
          <a:solidFill>
            <a:schemeClr val="tx1"/>
          </a:solidFill>
          <a:latin typeface="+mn-lt"/>
          <a:ea typeface="+mn-lt"/>
          <a:cs typeface="+mn-lt"/>
        </a:defRPr>
      </a:lvl8pPr>
      <a:lvl9pPr xmlns:a="http://schemas.openxmlformats.org/drawingml/2006/main" marL="3886200" indent="-228600" algn="l">
        <a:lnSpc>
          <a:spcPct val="90000"/>
        </a:lnSpc>
        <a:spcBef>
          <a:spcPts val="500"/>
        </a:spcBef>
        <a:buChar char="•"/>
        <a:defRPr sz="1800">
          <a:solidFill>
            <a:schemeClr val="tx1"/>
          </a:solidFill>
          <a:latin typeface="+mn-lt"/>
          <a:ea typeface="+mn-lt"/>
          <a:cs typeface="+mn-lt"/>
        </a:defRPr>
      </a:lvl9pPr>
    </p:bodyStyle>
    <p:otherStyle>
      <a:lvl1pPr xmlns:a="http://schemas.openxmlformats.org/drawingml/2006/main" marL="0" algn="l">
        <a:buNone/>
        <a:defRPr sz="1800">
          <a:solidFill>
            <a:schemeClr val="tx1"/>
          </a:solidFill>
          <a:latin typeface="+mn-lt"/>
          <a:ea typeface="+mn-lt"/>
          <a:cs typeface="+mn-lt"/>
        </a:defRPr>
      </a:lvl1pPr>
      <a:lvl2pPr xmlns:a="http://schemas.openxmlformats.org/drawingml/2006/main" marL="457200" algn="l">
        <a:buNone/>
        <a:defRPr sz="1800">
          <a:solidFill>
            <a:schemeClr val="tx1"/>
          </a:solidFill>
          <a:latin typeface="+mn-lt"/>
          <a:ea typeface="+mn-lt"/>
          <a:cs typeface="+mn-lt"/>
        </a:defRPr>
      </a:lvl2pPr>
      <a:lvl3pPr xmlns:a="http://schemas.openxmlformats.org/drawingml/2006/main" marL="914400" algn="l">
        <a:buNone/>
        <a:defRPr sz="1800">
          <a:solidFill>
            <a:schemeClr val="tx1"/>
          </a:solidFill>
          <a:latin typeface="+mn-lt"/>
          <a:ea typeface="+mn-lt"/>
          <a:cs typeface="+mn-lt"/>
        </a:defRPr>
      </a:lvl3pPr>
      <a:lvl4pPr xmlns:a="http://schemas.openxmlformats.org/drawingml/2006/main" marL="1371600" algn="l">
        <a:buNone/>
        <a:defRPr sz="1800">
          <a:solidFill>
            <a:schemeClr val="tx1"/>
          </a:solidFill>
          <a:latin typeface="+mn-lt"/>
          <a:ea typeface="+mn-lt"/>
          <a:cs typeface="+mn-lt"/>
        </a:defRPr>
      </a:lvl4pPr>
      <a:lvl5pPr xmlns:a="http://schemas.openxmlformats.org/drawingml/2006/main" marL="1828800" algn="l">
        <a:buNone/>
        <a:defRPr sz="1800">
          <a:solidFill>
            <a:schemeClr val="tx1"/>
          </a:solidFill>
          <a:latin typeface="+mn-lt"/>
          <a:ea typeface="+mn-lt"/>
          <a:cs typeface="+mn-lt"/>
        </a:defRPr>
      </a:lvl5pPr>
      <a:lvl6pPr xmlns:a="http://schemas.openxmlformats.org/drawingml/2006/main" marL="2286000" algn="l">
        <a:buNone/>
        <a:defRPr sz="1800">
          <a:solidFill>
            <a:schemeClr val="tx1"/>
          </a:solidFill>
          <a:latin typeface="+mn-lt"/>
          <a:ea typeface="+mn-lt"/>
          <a:cs typeface="+mn-lt"/>
        </a:defRPr>
      </a:lvl6pPr>
      <a:lvl7pPr xmlns:a="http://schemas.openxmlformats.org/drawingml/2006/main" marL="2743200" algn="l">
        <a:buNone/>
        <a:defRPr sz="1800">
          <a:solidFill>
            <a:schemeClr val="tx1"/>
          </a:solidFill>
          <a:latin typeface="+mn-lt"/>
          <a:ea typeface="+mn-lt"/>
          <a:cs typeface="+mn-lt"/>
        </a:defRPr>
      </a:lvl7pPr>
      <a:lvl8pPr xmlns:a="http://schemas.openxmlformats.org/drawingml/2006/main" marL="3200400" algn="l">
        <a:buNone/>
        <a:defRPr sz="1800">
          <a:solidFill>
            <a:schemeClr val="tx1"/>
          </a:solidFill>
          <a:latin typeface="+mn-lt"/>
          <a:ea typeface="+mn-lt"/>
          <a:cs typeface="+mn-lt"/>
        </a:defRPr>
      </a:lvl8pPr>
      <a:lvl9pPr xmlns:a="http://schemas.openxmlformats.org/drawingml/2006/main" marL="3657600" algn="l">
        <a:buNone/>
        <a:defRPr sz="1800">
          <a:solidFill>
            <a:schemeClr val="tx1"/>
          </a:solidFill>
          <a:latin typeface="+mn-lt"/>
          <a:ea typeface="+mn-lt"/>
          <a:cs typeface="+mn-lt"/>
        </a:defRPr>
      </a:lvl9pPr>
    </p:otherStyle>
  </p:txStyles>
</p:sldMaster>
</file>

<file path=ppt/slides/_rels/slide1.xml.rels><?xml version="1.0" encoding="UTF-8" standalone="yes"?>
<Relationships xmlns="http://schemas.openxmlformats.org/package/2006/relationships">
  <Relationship Id="rId1" Type="http://schemas.openxmlformats.org/officeDocument/2006/relationships/slideLayout" Target="/ppt/slideLayouts/slideLayout2.xml"/>
  <Relationship Id="rId2" Type="http://schemas.openxmlformats.org/officeDocument/2006/relationships/image" Target="/ppt/media/image1.png"/>
</Relationships>
</file>

<file path=ppt/slides/_rels/slide10.xml.rels><?xml version="1.0" encoding="UTF-8" standalone="yes"?>
<Relationships xmlns="http://schemas.openxmlformats.org/package/2006/relationships">
  <Relationship Id="rId1" Type="http://schemas.openxmlformats.org/officeDocument/2006/relationships/slideLayout" Target="/ppt/slideLayouts/slideLayout2.xml"/>
  <Relationship Id="rId2" Type="http://schemas.openxmlformats.org/officeDocument/2006/relationships/image" Target="/ppt/media/image10.png"/>
</Relationships>
</file>

<file path=ppt/slides/_rels/slide2.xml.rels><?xml version="1.0" encoding="UTF-8" standalone="yes"?>
<Relationships xmlns="http://schemas.openxmlformats.org/package/2006/relationships">
  <Relationship Id="rId1" Type="http://schemas.openxmlformats.org/officeDocument/2006/relationships/slideLayout" Target="/ppt/slideLayouts/slideLayout2.xml"/>
  <Relationship Id="rId2" Type="http://schemas.openxmlformats.org/officeDocument/2006/relationships/image" Target="/ppt/media/image2.png"/>
</Relationships>
</file>

<file path=ppt/slides/_rels/slide3.xml.rels><?xml version="1.0" encoding="UTF-8" standalone="yes"?>
<Relationships xmlns="http://schemas.openxmlformats.org/package/2006/relationships">
  <Relationship Id="rId1" Type="http://schemas.openxmlformats.org/officeDocument/2006/relationships/slideLayout" Target="/ppt/slideLayouts/slideLayout2.xml"/>
  <Relationship Id="rId2" Type="http://schemas.openxmlformats.org/officeDocument/2006/relationships/image" Target="/ppt/media/image3.png"/>
</Relationships>
</file>

<file path=ppt/slides/_rels/slide4.xml.rels><?xml version="1.0" encoding="UTF-8" standalone="yes"?>
<Relationships xmlns="http://schemas.openxmlformats.org/package/2006/relationships">
  <Relationship Id="rId1" Type="http://schemas.openxmlformats.org/officeDocument/2006/relationships/slideLayout" Target="/ppt/slideLayouts/slideLayout2.xml"/>
  <Relationship Id="rId2" Type="http://schemas.openxmlformats.org/officeDocument/2006/relationships/image" Target="/ppt/media/image4.png"/>
</Relationships>
</file>

<file path=ppt/slides/_rels/slide5.xml.rels><?xml version="1.0" encoding="UTF-8" standalone="yes"?>
<Relationships xmlns="http://schemas.openxmlformats.org/package/2006/relationships">
  <Relationship Id="rId1" Type="http://schemas.openxmlformats.org/officeDocument/2006/relationships/slideLayout" Target="/ppt/slideLayouts/slideLayout2.xml"/>
  <Relationship Id="rId2" Type="http://schemas.openxmlformats.org/officeDocument/2006/relationships/image" Target="/ppt/media/image5.png"/>
</Relationships>
</file>

<file path=ppt/slides/_rels/slide6.xml.rels><?xml version="1.0" encoding="UTF-8" standalone="yes"?>
<Relationships xmlns="http://schemas.openxmlformats.org/package/2006/relationships">
  <Relationship Id="rId1" Type="http://schemas.openxmlformats.org/officeDocument/2006/relationships/slideLayout" Target="/ppt/slideLayouts/slideLayout2.xml"/>
  <Relationship Id="rId2" Type="http://schemas.openxmlformats.org/officeDocument/2006/relationships/image" Target="/ppt/media/image6.png"/>
</Relationships>
</file>

<file path=ppt/slides/_rels/slide7.xml.rels><?xml version="1.0" encoding="UTF-8" standalone="yes"?>
<Relationships xmlns="http://schemas.openxmlformats.org/package/2006/relationships">
  <Relationship Id="rId1" Type="http://schemas.openxmlformats.org/officeDocument/2006/relationships/slideLayout" Target="/ppt/slideLayouts/slideLayout2.xml"/>
  <Relationship Id="rId2" Type="http://schemas.openxmlformats.org/officeDocument/2006/relationships/image" Target="/ppt/media/image7.png"/>
</Relationships>
</file>

<file path=ppt/slides/_rels/slide8.xml.rels><?xml version="1.0" encoding="UTF-8" standalone="yes"?>
<Relationships xmlns="http://schemas.openxmlformats.org/package/2006/relationships">
  <Relationship Id="rId1" Type="http://schemas.openxmlformats.org/officeDocument/2006/relationships/slideLayout" Target="/ppt/slideLayouts/slideLayout2.xml"/>
  <Relationship Id="rId2" Type="http://schemas.openxmlformats.org/officeDocument/2006/relationships/image" Target="/ppt/media/image8.png"/>
</Relationships>
</file>

<file path=ppt/slides/_rels/slide9.xml.rels><?xml version="1.0" encoding="UTF-8" standalone="yes"?>
<Relationships xmlns="http://schemas.openxmlformats.org/package/2006/relationships">
  <Relationship Id="rId1" Type="http://schemas.openxmlformats.org/officeDocument/2006/relationships/slideLayout" Target="/ppt/slideLayouts/slideLayout2.xml"/>
  <Relationship Id="rId2" Type="http://schemas.openxmlformats.org/officeDocument/2006/relationships/image" Target="/ppt/media/image9.png"/>
</Relationships>
</file>

<file path=ppt/slides/slide1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/>
      </p:grpSpPr>
      <p:pic>
        <p:nvPicPr>
          <p:cNvPr id="2" name="slide-01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/>
      </p:grpSpPr>
      <p:pic>
        <p:nvPicPr>
          <p:cNvPr id="2" name="slide-10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/>
      </p:grpSpPr>
      <p:pic>
        <p:nvPicPr>
          <p:cNvPr id="2" name="slide-02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/>
      </p:grpSpPr>
      <p:pic>
        <p:nvPicPr>
          <p:cNvPr id="2" name="slide-03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/>
      </p:grpSpPr>
      <p:pic>
        <p:nvPicPr>
          <p:cNvPr id="2" name="slide-04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/>
      </p:grpSpPr>
      <p:pic>
        <p:nvPicPr>
          <p:cNvPr id="2" name="slide-05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/>
      </p:grpSpPr>
      <p:pic>
        <p:nvPicPr>
          <p:cNvPr id="2" name="slide-06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/>
      </p:grpSpPr>
      <p:pic>
        <p:nvPicPr>
          <p:cNvPr id="2" name="slide-07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/>
      </p:grpSpPr>
      <p:pic>
        <p:nvPicPr>
          <p:cNvPr id="2" name="slide-08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/>
      </p:grpSpPr>
      <p:pic>
        <p:nvPicPr>
          <p:cNvPr id="2" name="slide-09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ChatGPT">
  <a:themeElements>
    <a:clrScheme name="ChatGPT">
      <a:dk1>
        <a:srgbClr val="000000"/>
      </a:dk1>
      <a:lt1>
        <a:srgbClr val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Calibri Light"/>
        <a:ea typeface="Calibri Light"/>
        <a:cs typeface="Calibri Light"/>
      </a:majorFont>
      <a:minorFont>
        <a:latin typeface="Calibri"/>
        <a:ea typeface="Calibri"/>
        <a:cs typeface="Calibri"/>
      </a:minorFont>
    </a:fontScheme>
    <a:fmtScheme name="ChatGPT">
      <a:fillStyleLst>
        <a:solidFill>
          <a:schemeClr val="phClr"/>
        </a:solidFill>
        <a:solidFill>
          <a:schemeClr val="dk1"/>
        </a:solidFill>
        <a:solidFill>
          <a:schemeClr val="accent1"/>
        </a:solidFill>
      </a:fillStyleLst>
      <a:lnStyleLst>
        <a:ln w="12700">
          <a:solidFill>
            <a:schemeClr val="phClr"/>
          </a:solidFill>
          <a:prstDash val="solid"/>
        </a:ln>
        <a:ln w="19050">
          <a:solidFill>
            <a:schemeClr val="phClr"/>
          </a:solidFill>
          <a:prstDash val="solid"/>
        </a:ln>
        <a:ln w="25400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>
              <a:srgbClr val="000000">
                <a:alpha val="16000"/>
              </a:srgbClr>
            </a:outerShdw>
          </a:effectLst>
        </a:effectStyle>
        <a:effectStyle>
          <a:effectLst>
            <a:outerShdw blurRad="19050" dist="9525" dir="5400000">
              <a:srgbClr val="000000">
                <a:alpha val="6000"/>
              </a:srgbClr>
            </a:outerShdw>
          </a:effectLst>
        </a:effectStyle>
        <a:effectStyle>
          <a:effectLst>
            <a:outerShdw blurRad="28575" dist="9525" dir="5400000">
              <a:srgbClr val="000000">
                <a:alpha val="8000"/>
              </a:srgbClr>
            </a:outerShdw>
          </a:effectLst>
        </a:effectStyle>
        <a:effectStyle>
          <a:effectLst>
            <a:outerShdw blurRad="57150" dist="19050" dir="5400000">
              <a:srgbClr val="000000">
                <a:alpha val="10000"/>
              </a:srgbClr>
            </a:outerShdw>
          </a:effectLst>
        </a:effectStyle>
        <a:effectStyle>
          <a:effectLst>
            <a:outerShdw blurRad="114300" dist="38100" dir="5400000">
              <a:srgbClr val="000000">
                <a:alpha val="12000"/>
              </a:srgbClr>
            </a:outerShdw>
          </a:effectLst>
        </a:effectStyle>
        <a:effectStyle>
          <a:effectLst>
            <a:outerShdw blurRad="171450" dist="57150" dir="5400000">
              <a:srgbClr val="000000">
                <a:alpha val="16000"/>
              </a:srgbClr>
            </a:outerShdw>
          </a:effectLst>
        </a:effectStyle>
        <a:effectStyle>
          <a:effectLst>
            <a:outerShdw blurRad="266700" dist="95250" dir="5400000">
              <a:srgbClr val="000000">
                <a:alpha val="24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>
          <a:gsLst>
            <a:gs pos="0">
              <a:schemeClr val="phClr">
                <a:tint val="93000"/>
                <a:shade val="98000"/>
                <a:lumMod val="102000"/>
                <a:satMod val="150000"/>
              </a:schemeClr>
            </a:gs>
            <a:gs pos="50000">
              <a:schemeClr val="phClr">
                <a:tint val="98000"/>
                <a:shade val="90000"/>
                <a:lumMod val="103000"/>
                <a:satMod val="130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</a:theme>
</file>

<file path=docProps/app.xml><?xml version="1.0" encoding="utf-8"?>
<ap:Properties xmlns:ap="http://schemas.openxmlformats.org/officeDocument/2006/extended-properties">
  <ap:Application>Walnut Exporter</ap:Application>
  <ap:PresentationFormat>Converted Presentation</ap:PresentationFormat>
  <ap:Slides>0</ap:Slides>
  <ap:Notes>0</ap:Notes>
  <ap:HiddenSlides>0</ap:HiddenSlides>
  <ap:SharedDoc>false</ap:SharedDoc>
  <ap:DocSecurity>0</ap:DocSecurity>
</ap: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>
  <dc:creator>Codex</dc:creator>
  <cp:lastModifiedBy>Codex</cp:lastModifiedBy>
  <dc:title>LPR Node Blocks Presentation</dc:title>
  <dcterms:created xsi:type="dcterms:W3CDTF">2026-06-11T08:21:35Z</dcterms:created>
  <dcterms:modified xsi:type="dcterms:W3CDTF">2026-06-11T08:21:35Z</dcterms:modified>
</cp:coreProperties>
</file>